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260" r:id="rId4"/>
    <p:sldId id="261"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354"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1637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04107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569866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Клацніть, щоб редагувати стиль зразка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Клацніть, щоб відредагувати стилі зразків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43085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503286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89932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733245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687593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19769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64891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4033211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46955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8A4C0DF7-0E6F-46C1-B707-0E9D88F79FD4}" type="datetimeFigureOut">
              <a:rPr lang="uk-UA" smtClean="0"/>
              <a:t>12.01.2022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8407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7" name="Date Placeholder 2"/>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3"/>
          <p:cNvSpPr>
            <a:spLocks noGrp="1"/>
          </p:cNvSpPr>
          <p:nvPr>
            <p:ph type="ftr" sz="quarter" idx="11"/>
          </p:nvPr>
        </p:nvSpPr>
        <p:spPr/>
        <p:txBody>
          <a:bodyPr/>
          <a:lstStyle/>
          <a:p>
            <a:endParaRPr lang="uk-UA"/>
          </a:p>
        </p:txBody>
      </p:sp>
      <p:sp>
        <p:nvSpPr>
          <p:cNvPr id="6" name="Slide Number Placeholder 4"/>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0183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2"/>
          <p:cNvSpPr>
            <a:spLocks noGrp="1"/>
          </p:cNvSpPr>
          <p:nvPr>
            <p:ph type="ftr" sz="quarter" idx="11"/>
          </p:nvPr>
        </p:nvSpPr>
        <p:spPr/>
        <p:txBody>
          <a:bodyPr/>
          <a:lstStyle/>
          <a:p>
            <a:endParaRPr lang="uk-UA"/>
          </a:p>
        </p:txBody>
      </p:sp>
      <p:sp>
        <p:nvSpPr>
          <p:cNvPr id="6" name="Slide Number Placeholder 3"/>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08631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7"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5"/>
          <p:cNvSpPr>
            <a:spLocks noGrp="1"/>
          </p:cNvSpPr>
          <p:nvPr>
            <p:ph type="ftr" sz="quarter" idx="11"/>
          </p:nvPr>
        </p:nvSpPr>
        <p:spPr/>
        <p:txBody>
          <a:bodyPr/>
          <a:lstStyle/>
          <a:p>
            <a:endParaRPr lang="uk-UA"/>
          </a:p>
        </p:txBody>
      </p:sp>
      <p:sp>
        <p:nvSpPr>
          <p:cNvPr id="6"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673411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7916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A4C0DF7-0E6F-46C1-B707-0E9D88F79FD4}" type="datetimeFigureOut">
              <a:rPr lang="uk-UA" smtClean="0"/>
              <a:t>12.01.2022</a:t>
            </a:fld>
            <a:endParaRPr lang="uk-UA"/>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uk-UA"/>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3474106-1EB9-4AE7-B2AD-CB25566D54A3}" type="slidenum">
              <a:rPr lang="uk-UA" smtClean="0"/>
              <a:t>‹№›</a:t>
            </a:fld>
            <a:endParaRPr lang="uk-UA"/>
          </a:p>
        </p:txBody>
      </p:sp>
    </p:spTree>
    <p:extLst>
      <p:ext uri="{BB962C8B-B14F-4D97-AF65-F5344CB8AC3E}">
        <p14:creationId xmlns:p14="http://schemas.microsoft.com/office/powerpoint/2010/main" val="218023187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843442"/>
            <a:ext cx="9034943" cy="5557358"/>
          </a:xfrm>
        </p:spPr>
        <p:txBody>
          <a:bodyPr>
            <a:noAutofit/>
          </a:bodyPr>
          <a:lstStyle/>
          <a:p>
            <a:r>
              <a:rPr lang="en-US" sz="4400" spc="150" dirty="0">
                <a:latin typeface="Arial" panose="020B0604020202020204" pitchFamily="34" charset="0"/>
                <a:cs typeface="Arial" panose="020B0604020202020204" pitchFamily="34" charset="0"/>
              </a:rPr>
              <a:t>Nevertheless, there will be no more gloom for those who were in distress. In the past he humbled the land of Zebulun and the land of Naphtali, but in the future he will honor Galilee of the nations, by the Way of the Sea, beyond the Jordan –</a:t>
            </a:r>
            <a:endParaRPr lang="ru-RU" sz="4400" spc="150" dirty="0">
              <a:latin typeface="Arial" panose="020B0604020202020204" pitchFamily="34" charset="0"/>
              <a:cs typeface="Arial" panose="020B0604020202020204" pitchFamily="34" charset="0"/>
            </a:endParaRPr>
          </a:p>
          <a:p>
            <a:pPr marL="0" indent="0">
              <a:buNone/>
            </a:pPr>
            <a:endParaRPr lang="uk-UA" sz="4400" spc="15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A43B14-1DA0-4D36-99BD-EDB9C83C5013}"/>
              </a:ext>
            </a:extLst>
          </p:cNvPr>
          <p:cNvSpPr txBox="1"/>
          <p:nvPr/>
        </p:nvSpPr>
        <p:spPr>
          <a:xfrm>
            <a:off x="148905" y="197111"/>
            <a:ext cx="4592972" cy="646331"/>
          </a:xfrm>
          <a:prstGeom prst="rect">
            <a:avLst/>
          </a:prstGeom>
          <a:noFill/>
        </p:spPr>
        <p:txBody>
          <a:bodyPr wrap="square">
            <a:spAutoFit/>
          </a:bodyPr>
          <a:lstStyle/>
          <a:p>
            <a:r>
              <a:rPr lang="en-US" sz="3600" b="1" dirty="0">
                <a:latin typeface="Arial" panose="020B0604020202020204" pitchFamily="34" charset="0"/>
                <a:cs typeface="Arial" panose="020B0604020202020204" pitchFamily="34" charset="0"/>
              </a:rPr>
              <a:t>Isaiah </a:t>
            </a:r>
            <a:r>
              <a:rPr lang="uk-UA" sz="3600" b="1" dirty="0">
                <a:latin typeface="Arial" panose="020B0604020202020204" pitchFamily="34" charset="0"/>
                <a:cs typeface="Arial" panose="020B0604020202020204" pitchFamily="34" charset="0"/>
              </a:rPr>
              <a:t> 9:1-7</a:t>
            </a:r>
          </a:p>
        </p:txBody>
      </p:sp>
    </p:spTree>
    <p:extLst>
      <p:ext uri="{BB962C8B-B14F-4D97-AF65-F5344CB8AC3E}">
        <p14:creationId xmlns:p14="http://schemas.microsoft.com/office/powerpoint/2010/main" val="52162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79480"/>
            <a:ext cx="9026554" cy="6778520"/>
          </a:xfrm>
        </p:spPr>
        <p:txBody>
          <a:bodyPr>
            <a:noAutofit/>
          </a:bodyPr>
          <a:lstStyle/>
          <a:p>
            <a:r>
              <a:rPr lang="ru-RU" sz="4100" spc="150" dirty="0">
                <a:latin typeface="Arial" panose="020B0604020202020204" pitchFamily="34" charset="0"/>
                <a:cs typeface="Arial" panose="020B0604020202020204" pitchFamily="34" charset="0"/>
              </a:rPr>
              <a:t>2  </a:t>
            </a:r>
            <a:r>
              <a:rPr lang="en-US" sz="4100" spc="150" dirty="0">
                <a:latin typeface="Arial" panose="020B0604020202020204" pitchFamily="34" charset="0"/>
                <a:cs typeface="Arial" panose="020B0604020202020204" pitchFamily="34" charset="0"/>
              </a:rPr>
              <a:t>The people walking in darkness have seen a great light;</a:t>
            </a:r>
          </a:p>
          <a:p>
            <a:pPr marL="0" indent="0">
              <a:buNone/>
            </a:pPr>
            <a:r>
              <a:rPr lang="en-US" sz="4100" spc="150" dirty="0">
                <a:latin typeface="Arial" panose="020B0604020202020204" pitchFamily="34" charset="0"/>
                <a:cs typeface="Arial" panose="020B0604020202020204" pitchFamily="34" charset="0"/>
              </a:rPr>
              <a:t>  on those living in the land of deep   </a:t>
            </a:r>
          </a:p>
          <a:p>
            <a:pPr marL="0" indent="0">
              <a:buNone/>
            </a:pPr>
            <a:r>
              <a:rPr lang="en-US" sz="4100" spc="150" dirty="0">
                <a:latin typeface="Arial" panose="020B0604020202020204" pitchFamily="34" charset="0"/>
                <a:cs typeface="Arial" panose="020B0604020202020204" pitchFamily="34" charset="0"/>
              </a:rPr>
              <a:t>  darkness a light has dawned.</a:t>
            </a:r>
            <a:endParaRPr lang="ru-RU" sz="4100" spc="150" dirty="0">
              <a:latin typeface="Arial" panose="020B0604020202020204" pitchFamily="34" charset="0"/>
              <a:cs typeface="Arial" panose="020B0604020202020204" pitchFamily="34" charset="0"/>
            </a:endParaRPr>
          </a:p>
          <a:p>
            <a:r>
              <a:rPr lang="ru-RU" sz="4100" spc="150" dirty="0">
                <a:latin typeface="Arial" panose="020B0604020202020204" pitchFamily="34" charset="0"/>
                <a:cs typeface="Arial" panose="020B0604020202020204" pitchFamily="34" charset="0"/>
              </a:rPr>
              <a:t>3 </a:t>
            </a:r>
            <a:r>
              <a:rPr lang="en-US" sz="4100" spc="150" dirty="0">
                <a:latin typeface="Arial" panose="020B0604020202020204" pitchFamily="34" charset="0"/>
                <a:cs typeface="Arial" panose="020B0604020202020204" pitchFamily="34" charset="0"/>
              </a:rPr>
              <a:t>You have enlarged the nation and increased their joy; they rejoice before you as people rejoice at the harvest, as warriors rejoice when dividing the plunder.</a:t>
            </a:r>
            <a:endParaRPr lang="ru-RU" sz="41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68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0"/>
            <a:ext cx="8890233" cy="6609347"/>
          </a:xfrm>
        </p:spPr>
        <p:txBody>
          <a:bodyPr>
            <a:noAutofit/>
          </a:bodyPr>
          <a:lstStyle/>
          <a:p>
            <a:r>
              <a:rPr lang="ru-RU" sz="4200" spc="150" dirty="0">
                <a:latin typeface="Arial" panose="020B0604020202020204" pitchFamily="34" charset="0"/>
                <a:cs typeface="Arial" panose="020B0604020202020204" pitchFamily="34" charset="0"/>
              </a:rPr>
              <a:t>4 </a:t>
            </a:r>
            <a:r>
              <a:rPr lang="en-US" sz="4200" spc="150" dirty="0">
                <a:latin typeface="Arial" panose="020B0604020202020204" pitchFamily="34" charset="0"/>
                <a:cs typeface="Arial" panose="020B0604020202020204" pitchFamily="34" charset="0"/>
              </a:rPr>
              <a:t>For as in the day of Midian’s defeat, you have shattered the yoke that burdens them, the bar across their shoulders, the rod of their oppressor.</a:t>
            </a:r>
            <a:endParaRPr lang="ru-RU" sz="4200" spc="150" dirty="0">
              <a:latin typeface="Arial" panose="020B0604020202020204" pitchFamily="34" charset="0"/>
              <a:cs typeface="Arial" panose="020B0604020202020204" pitchFamily="34" charset="0"/>
            </a:endParaRPr>
          </a:p>
          <a:p>
            <a:r>
              <a:rPr lang="ru-RU" sz="4200" spc="150" dirty="0">
                <a:latin typeface="Arial" panose="020B0604020202020204" pitchFamily="34" charset="0"/>
                <a:cs typeface="Arial" panose="020B0604020202020204" pitchFamily="34" charset="0"/>
              </a:rPr>
              <a:t>5 </a:t>
            </a:r>
            <a:r>
              <a:rPr lang="en-US" sz="4200" spc="150" dirty="0">
                <a:latin typeface="Arial" panose="020B0604020202020204" pitchFamily="34" charset="0"/>
                <a:cs typeface="Arial" panose="020B0604020202020204" pitchFamily="34" charset="0"/>
              </a:rPr>
              <a:t>Every warrior’s boot used in battle and every garment rolled in blood will be destined for burning, will be fuel for the fire.</a:t>
            </a:r>
            <a:endParaRPr lang="ru-RU" sz="42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713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92279" y="981512"/>
            <a:ext cx="8959441" cy="6316910"/>
          </a:xfrm>
        </p:spPr>
        <p:txBody>
          <a:bodyPr>
            <a:noAutofit/>
          </a:bodyPr>
          <a:lstStyle/>
          <a:p>
            <a:r>
              <a:rPr lang="ru-RU" sz="4400" spc="150" dirty="0">
                <a:latin typeface="Arial" panose="020B0604020202020204" pitchFamily="34" charset="0"/>
                <a:cs typeface="Arial" panose="020B0604020202020204" pitchFamily="34" charset="0"/>
              </a:rPr>
              <a:t>6 </a:t>
            </a:r>
            <a:r>
              <a:rPr lang="en-US" sz="4400" spc="150" dirty="0">
                <a:latin typeface="Arial" panose="020B0604020202020204" pitchFamily="34" charset="0"/>
                <a:cs typeface="Arial" panose="020B0604020202020204" pitchFamily="34" charset="0"/>
              </a:rPr>
              <a:t>For to us a child is born, to us a son is given, and the government will be on his shoulders. And he will be called Wonderful Counselor, Mighty God, Everlasting Father, Prince of Peace.</a:t>
            </a:r>
            <a:endParaRPr lang="ru-RU" sz="44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3811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0"/>
            <a:ext cx="8959441" cy="6858000"/>
          </a:xfrm>
        </p:spPr>
        <p:txBody>
          <a:bodyPr>
            <a:noAutofit/>
          </a:bodyPr>
          <a:lstStyle/>
          <a:p>
            <a:r>
              <a:rPr lang="ru-RU" sz="4400" spc="150" dirty="0">
                <a:latin typeface="Arial" panose="020B0604020202020204" pitchFamily="34" charset="0"/>
                <a:cs typeface="Arial" panose="020B0604020202020204" pitchFamily="34" charset="0"/>
              </a:rPr>
              <a:t>7 </a:t>
            </a:r>
            <a:r>
              <a:rPr lang="en-US" sz="4400" spc="150" dirty="0">
                <a:latin typeface="Arial" panose="020B0604020202020204" pitchFamily="34" charset="0"/>
                <a:cs typeface="Arial" panose="020B0604020202020204" pitchFamily="34" charset="0"/>
              </a:rPr>
              <a:t>Of the greatness of his government and peace there will be no end. He will reign on David’s throne and over his kingdom, establishing and upholding it with justice and righteousness from that time on and forever. The zeal of the Lord Almighty will accomplish this.</a:t>
            </a:r>
            <a:endParaRPr lang="ru-RU" sz="44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3265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41</TotalTime>
  <Words>264</Words>
  <Application>Microsoft Office PowerPoint</Application>
  <PresentationFormat>Екран (4:3)</PresentationFormat>
  <Paragraphs>10</Paragraphs>
  <Slides>5</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5</vt:i4>
      </vt:variant>
    </vt:vector>
  </HeadingPairs>
  <TitlesOfParts>
    <vt:vector size="9" baseType="lpstr">
      <vt:lpstr>Arial</vt:lpstr>
      <vt:lpstr>Century Gothic</vt:lpstr>
      <vt:lpstr>Wingdings 3</vt:lpstr>
      <vt:lpstr>Іон</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Dubenchuk Ivanka</dc:creator>
  <cp:lastModifiedBy>Dubenchuk Ivanka</cp:lastModifiedBy>
  <cp:revision>4</cp:revision>
  <dcterms:created xsi:type="dcterms:W3CDTF">2021-12-07T20:43:07Z</dcterms:created>
  <dcterms:modified xsi:type="dcterms:W3CDTF">2022-01-12T19:44:09Z</dcterms:modified>
</cp:coreProperties>
</file>